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AMOR SUBLIME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SUBLIME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sz="4000" dirty="0"/>
              <a:t>Amor, que por amor desceste! </a:t>
            </a:r>
          </a:p>
          <a:p>
            <a:r>
              <a:rPr lang="pt-BR" sz="4000" dirty="0"/>
              <a:t>Amor, que por amor morreste! </a:t>
            </a:r>
          </a:p>
          <a:p>
            <a:r>
              <a:rPr lang="pt-BR" sz="4000" dirty="0"/>
              <a:t>Ó, quanta dor não padeceste! </a:t>
            </a:r>
          </a:p>
          <a:p>
            <a:r>
              <a:rPr lang="pt-BR" sz="4000" dirty="0" err="1"/>
              <a:t>Minh’alma</a:t>
            </a:r>
            <a:r>
              <a:rPr lang="pt-BR" sz="4000" dirty="0"/>
              <a:t> vieste resgatar</a:t>
            </a:r>
            <a:r>
              <a:rPr lang="pt-BR" dirty="0"/>
              <a:t> </a:t>
            </a:r>
          </a:p>
          <a:p>
            <a:r>
              <a:rPr lang="pt-BR" sz="4000" dirty="0"/>
              <a:t>E meu amor, ganhar!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SUBLIME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70ECAE0-E737-431E-8AC4-7675AC8675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Amor, que com amor seguias </a:t>
            </a:r>
          </a:p>
          <a:p>
            <a:r>
              <a:rPr lang="pt-BR" dirty="0"/>
              <a:t>A mim que, sem amor, Tu vias! </a:t>
            </a:r>
          </a:p>
          <a:p>
            <a:r>
              <a:rPr lang="pt-BR" dirty="0"/>
              <a:t>Ó, quanto amor por mim sentias, </a:t>
            </a:r>
          </a:p>
          <a:p>
            <a:r>
              <a:rPr lang="pt-BR" dirty="0"/>
              <a:t>Eterno Deus, Senhor Jesus, </a:t>
            </a:r>
          </a:p>
          <a:p>
            <a:r>
              <a:rPr lang="pt-BR" dirty="0"/>
              <a:t>Sofrendo sobre a cruz!</a:t>
            </a:r>
          </a:p>
        </p:txBody>
      </p:sp>
    </p:spTree>
    <p:extLst>
      <p:ext uri="{BB962C8B-B14F-4D97-AF65-F5344CB8AC3E}">
        <p14:creationId xmlns:p14="http://schemas.microsoft.com/office/powerpoint/2010/main" val="3626692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SUBLIME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Amor, que tudo me perdoas! </a:t>
            </a:r>
          </a:p>
          <a:p>
            <a:r>
              <a:rPr lang="pt-BR" dirty="0"/>
              <a:t>Amor, que até mesmo abençoas </a:t>
            </a:r>
          </a:p>
          <a:p>
            <a:r>
              <a:rPr lang="pt-BR" dirty="0"/>
              <a:t>Um réu, de quem Tu Te afeiçoas! </a:t>
            </a:r>
          </a:p>
          <a:p>
            <a:r>
              <a:rPr lang="pt-BR" dirty="0"/>
              <a:t>Vencido, ó Salvador, por Ti, </a:t>
            </a:r>
          </a:p>
          <a:p>
            <a:r>
              <a:rPr lang="pt-BR" dirty="0"/>
              <a:t>Teu grande amor </a:t>
            </a:r>
            <a:r>
              <a:rPr lang="pt-BR"/>
              <a:t>senti!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04977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112</Words>
  <Application>Microsoft Office PowerPoint</Application>
  <PresentationFormat>Apresentação na tela (16:9)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AMOR SUBLIME</vt:lpstr>
      <vt:lpstr>AMOR SUBLIME</vt:lpstr>
      <vt:lpstr>AMOR SUBLIME</vt:lpstr>
      <vt:lpstr>AMOR SUBLIME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2019-06-12T22:38:43Z</dcterms:modified>
</cp:coreProperties>
</file>

<file path=docProps/thumbnail.jpeg>
</file>